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64" r:id="rId3"/>
    <p:sldId id="285" r:id="rId4"/>
    <p:sldId id="261" r:id="rId5"/>
    <p:sldId id="286" r:id="rId6"/>
    <p:sldId id="294" r:id="rId7"/>
    <p:sldId id="295" r:id="rId8"/>
    <p:sldId id="287" r:id="rId9"/>
    <p:sldId id="289" r:id="rId10"/>
    <p:sldId id="288" r:id="rId11"/>
    <p:sldId id="290" r:id="rId12"/>
    <p:sldId id="298" r:id="rId13"/>
    <p:sldId id="299" r:id="rId14"/>
    <p:sldId id="302" r:id="rId15"/>
    <p:sldId id="300" r:id="rId16"/>
    <p:sldId id="303" r:id="rId17"/>
    <p:sldId id="301" r:id="rId18"/>
    <p:sldId id="296" r:id="rId19"/>
    <p:sldId id="297" r:id="rId20"/>
    <p:sldId id="291" r:id="rId21"/>
    <p:sldId id="304" r:id="rId22"/>
    <p:sldId id="292" r:id="rId23"/>
    <p:sldId id="29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156B90-6929-478A-AA79-D03A2575DD7C}">
  <a:tblStyle styleId="{A0156B90-6929-478A-AA79-D03A2575DD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62" d="100"/>
          <a:sy n="162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2106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8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23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9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87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867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81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7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3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1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5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1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128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40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00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2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4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85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1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4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03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17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Face Detection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1078860" y="4203609"/>
            <a:ext cx="613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Di Gionata Battaglioni, Gabriele Dominelli, Fabio Gola e Lucas Previtali</a:t>
            </a:r>
            <a:endParaRPr lang="it-CH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amdin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3467540"/>
            <a:ext cx="5239838" cy="131700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8" y="1423229"/>
            <a:ext cx="866896" cy="60968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1194203" y="1675822"/>
            <a:ext cx="1262125" cy="1798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Freccia in giù 7"/>
          <p:cNvSpPr/>
          <p:nvPr/>
        </p:nvSpPr>
        <p:spPr>
          <a:xfrm>
            <a:off x="2092790" y="1855693"/>
            <a:ext cx="430774" cy="8247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0" y="1358267"/>
            <a:ext cx="5721850" cy="2044311"/>
          </a:xfrm>
          <a:prstGeom prst="rect">
            <a:avLst/>
          </a:prstGeom>
        </p:spPr>
      </p:pic>
      <p:sp>
        <p:nvSpPr>
          <p:cNvPr id="13" name="Freccia in giù 7"/>
          <p:cNvSpPr/>
          <p:nvPr/>
        </p:nvSpPr>
        <p:spPr>
          <a:xfrm rot="10800000">
            <a:off x="6355974" y="3467540"/>
            <a:ext cx="379269" cy="7996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4" name="Rettangolo 13"/>
          <p:cNvSpPr/>
          <p:nvPr/>
        </p:nvSpPr>
        <p:spPr>
          <a:xfrm>
            <a:off x="5373073" y="4267200"/>
            <a:ext cx="1262125" cy="1798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1044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1712469"/>
            <a:ext cx="6583169" cy="2023357"/>
          </a:xfrm>
          <a:prstGeom prst="rect">
            <a:avLst/>
          </a:prstGeom>
        </p:spPr>
      </p:pic>
      <p:sp>
        <p:nvSpPr>
          <p:cNvPr id="10" name="Shape 112"/>
          <p:cNvSpPr txBox="1">
            <a:spLocks noGrp="1"/>
          </p:cNvSpPr>
          <p:nvPr>
            <p:ph type="body" idx="1"/>
          </p:nvPr>
        </p:nvSpPr>
        <p:spPr>
          <a:xfrm>
            <a:off x="1048667" y="3791786"/>
            <a:ext cx="6809700" cy="8442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it-CH" sz="2000" dirty="0" smtClean="0"/>
              <a:t> D</a:t>
            </a:r>
            <a:r>
              <a:rPr lang="en" sz="2000" dirty="0" smtClean="0"/>
              <a:t>ue tabelle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gestione amministratore e webcam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119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735280"/>
            <a:ext cx="5372654" cy="1422688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3542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Creazione rettangolo attorno alle facce: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4075795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5446931" y="268265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Ricevimento dei dati dal database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486722"/>
            <a:ext cx="3258529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60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4989656" y="2945552"/>
            <a:ext cx="2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Inserimento dati nei grafici.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82" y="1606682"/>
            <a:ext cx="3236530" cy="30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8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5269312" y="2762111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Form per l’inserimento di username e password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847348"/>
            <a:ext cx="3955332" cy="24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8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1381250" y="3822782"/>
            <a:ext cx="417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Impostazioni modificabili dall’</a:t>
            </a:r>
            <a:r>
              <a:rPr lang="it-CH" sz="1800" dirty="0" err="1" smtClean="0"/>
              <a:t>admin</a:t>
            </a:r>
            <a:r>
              <a:rPr lang="it-CH" sz="1800" dirty="0" smtClean="0"/>
              <a:t>.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766107"/>
            <a:ext cx="762106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25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285269"/>
            <a:ext cx="6799413" cy="66684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6" y="3789736"/>
            <a:ext cx="3943900" cy="69542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950046" y="1677516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amministratore: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950045" y="3186258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webcam: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18077837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1640265"/>
            <a:ext cx="5032489" cy="67981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2412100"/>
            <a:ext cx="5032489" cy="721664"/>
          </a:xfrm>
          <a:prstGeom prst="rect">
            <a:avLst/>
          </a:prstGeom>
        </p:spPr>
      </p:pic>
      <p:sp>
        <p:nvSpPr>
          <p:cNvPr id="15" name="Ovale 14"/>
          <p:cNvSpPr/>
          <p:nvPr/>
        </p:nvSpPr>
        <p:spPr>
          <a:xfrm>
            <a:off x="1381250" y="3331193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6" y="3221582"/>
            <a:ext cx="5032489" cy="6882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4014071"/>
            <a:ext cx="5032490" cy="688770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0685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1131082" y="4123955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1663163"/>
            <a:ext cx="5032489" cy="6340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2467918"/>
            <a:ext cx="5032489" cy="61002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3252478"/>
            <a:ext cx="5032489" cy="62643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4053442"/>
            <a:ext cx="5032489" cy="646063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1353252" y="3252478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114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Indice</a:t>
            </a:r>
            <a:endParaRPr lang="en" dirty="0"/>
          </a:p>
        </p:txBody>
      </p:sp>
      <p:grpSp>
        <p:nvGrpSpPr>
          <p:cNvPr id="158" name="Shape 15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9" name="Shape 15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2"/>
          <p:cNvSpPr txBox="1">
            <a:spLocks noGrp="1"/>
          </p:cNvSpPr>
          <p:nvPr>
            <p:ph type="body" idx="1"/>
          </p:nvPr>
        </p:nvSpPr>
        <p:spPr>
          <a:xfrm>
            <a:off x="1088126" y="1624164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Scopo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Progettazione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Implementazione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Test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Conclusioni</a:t>
            </a:r>
            <a:endParaRPr lang="en"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2" y="1968716"/>
            <a:ext cx="4240840" cy="29179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41" y="1968716"/>
            <a:ext cx="4386016" cy="291795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415048" y="1611712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 err="1" smtClean="0"/>
              <a:t>Gantt</a:t>
            </a:r>
            <a:r>
              <a:rPr lang="it-CH" sz="1600" dirty="0" smtClean="0"/>
              <a:t> preventivo:</a:t>
            </a:r>
            <a:endParaRPr lang="it-CH" sz="16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16235" y="1610223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 smtClean="0"/>
              <a:t>Gantt</a:t>
            </a:r>
            <a:r>
              <a:rPr lang="it-CH" dirty="0" smtClean="0"/>
              <a:t> </a:t>
            </a:r>
            <a:r>
              <a:rPr lang="it-CH" sz="1600" dirty="0" smtClean="0"/>
              <a:t>consuntivo</a:t>
            </a:r>
            <a:r>
              <a:rPr lang="it-CH" dirty="0" smtClean="0"/>
              <a:t>: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810897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16458" y="1816156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 smtClean="0"/>
              <a:t>Gantt </a:t>
            </a:r>
            <a:r>
              <a:rPr lang="it-CH" sz="1600" dirty="0" smtClean="0"/>
              <a:t>finale:</a:t>
            </a:r>
            <a:endParaRPr lang="it-CH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11" y="1140467"/>
            <a:ext cx="5354243" cy="39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8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25" y="2421198"/>
            <a:ext cx="2309125" cy="230912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98" y="2214013"/>
            <a:ext cx="2723493" cy="272349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05066"/>
            <a:ext cx="207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Sviluppi futuri: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468692" y="1705066"/>
            <a:ext cx="23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Commenti personali: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26447249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50850" y="922668"/>
            <a:ext cx="420382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800" dirty="0"/>
              <a:t>Grazie per l’attenzione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376"/>
          <p:cNvSpPr txBox="1">
            <a:spLocks/>
          </p:cNvSpPr>
          <p:nvPr/>
        </p:nvSpPr>
        <p:spPr>
          <a:xfrm>
            <a:off x="3043976" y="2663319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fr-CH" sz="3600" b="1" i="1" smtClean="0">
                <a:latin typeface="Lora"/>
                <a:ea typeface="Lora"/>
                <a:cs typeface="Lora"/>
                <a:sym typeface="Lora"/>
              </a:rPr>
              <a:t>Domande ?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fr-CH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13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Scopo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40963"/>
            <a:ext cx="6809700" cy="16021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Sistema di riconoscimento facciale tramite webcam.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Freccia in giù 1"/>
          <p:cNvSpPr/>
          <p:nvPr/>
        </p:nvSpPr>
        <p:spPr>
          <a:xfrm>
            <a:off x="4150981" y="2184035"/>
            <a:ext cx="934136" cy="94729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3" name="CasellaDiTesto 2"/>
          <p:cNvSpPr txBox="1"/>
          <p:nvPr/>
        </p:nvSpPr>
        <p:spPr>
          <a:xfrm>
            <a:off x="1381250" y="3243160"/>
            <a:ext cx="6670733" cy="1015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it-CH" dirty="0"/>
              <a:t>Q</a:t>
            </a:r>
            <a:r>
              <a:rPr lang="en" dirty="0"/>
              <a:t>uantificare le visite allo stand di espoprofessioni.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9806728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5" y="1433528"/>
            <a:ext cx="3719650" cy="294111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311931" y="1988617"/>
            <a:ext cx="1841957" cy="2170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16" y="1433528"/>
            <a:ext cx="4709107" cy="1999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7" y="1831634"/>
            <a:ext cx="4023934" cy="22342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87" y="2819259"/>
            <a:ext cx="4341956" cy="1358036"/>
          </a:xfrm>
          <a:prstGeom prst="rect">
            <a:avLst/>
          </a:prstGeom>
        </p:spPr>
      </p:pic>
      <p:cxnSp>
        <p:nvCxnSpPr>
          <p:cNvPr id="8" name="Connettore 7 7"/>
          <p:cNvCxnSpPr/>
          <p:nvPr/>
        </p:nvCxnSpPr>
        <p:spPr>
          <a:xfrm>
            <a:off x="4545687" y="2118512"/>
            <a:ext cx="1486722" cy="506538"/>
          </a:xfrm>
          <a:prstGeom prst="curvedConnector3">
            <a:avLst>
              <a:gd name="adj1" fmla="val 10044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 flipH="1">
            <a:off x="7759243" y="2371781"/>
            <a:ext cx="59206" cy="50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8332662" y="2625050"/>
            <a:ext cx="186388" cy="343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8701255" y="3754562"/>
            <a:ext cx="186388" cy="31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 flipV="1">
            <a:off x="8394709" y="4149852"/>
            <a:ext cx="90353" cy="27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67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14" y="1435449"/>
            <a:ext cx="4341956" cy="13580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870667"/>
            <a:ext cx="6959966" cy="2005414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595515" y="1334912"/>
            <a:ext cx="1894584" cy="14352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17" name="Connettore 7 16"/>
          <p:cNvCxnSpPr/>
          <p:nvPr/>
        </p:nvCxnSpPr>
        <p:spPr>
          <a:xfrm rot="16200000" flipH="1">
            <a:off x="6420647" y="2299539"/>
            <a:ext cx="575880" cy="331717"/>
          </a:xfrm>
          <a:prstGeom prst="curvedConnector3">
            <a:avLst>
              <a:gd name="adj1" fmla="val 8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0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" y="1956870"/>
            <a:ext cx="3768414" cy="25218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98" y="1956870"/>
            <a:ext cx="3771410" cy="2495322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4033280" y="2985247"/>
            <a:ext cx="753873" cy="4034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4831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" name="CasellaDiTesto 6"/>
          <p:cNvSpPr txBox="1"/>
          <p:nvPr/>
        </p:nvSpPr>
        <p:spPr>
          <a:xfrm>
            <a:off x="1131082" y="4152984"/>
            <a:ext cx="3808904" cy="707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9pPr>
          </a:lstStyle>
          <a:p>
            <a:r>
              <a:rPr lang="it-CH" dirty="0" smtClean="0"/>
              <a:t>Libreria usata: tracking.js</a:t>
            </a:r>
            <a:endParaRPr lang="it-CH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574133"/>
            <a:ext cx="5024258" cy="24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41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6" y="1448047"/>
            <a:ext cx="7071322" cy="3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59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145</Words>
  <Application>Microsoft Macintosh PowerPoint</Application>
  <PresentationFormat>Presentazione su schermo (16:9)</PresentationFormat>
  <Paragraphs>49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Lora</vt:lpstr>
      <vt:lpstr>Quattrocento Sans</vt:lpstr>
      <vt:lpstr>Arial</vt:lpstr>
      <vt:lpstr>Viola template</vt:lpstr>
      <vt:lpstr>Face Detection</vt:lpstr>
      <vt:lpstr>Indice</vt:lpstr>
      <vt:lpstr>Scopo</vt:lpstr>
      <vt:lpstr>Funzionamento</vt:lpstr>
      <vt:lpstr>Funzionamento</vt:lpstr>
      <vt:lpstr>Funzionamento</vt:lpstr>
      <vt:lpstr>Funzionamento</vt:lpstr>
      <vt:lpstr>Progettazione pagina webcam</vt:lpstr>
      <vt:lpstr>Progettazione pagina grafici</vt:lpstr>
      <vt:lpstr>Progettazione pagina amdin</vt:lpstr>
      <vt:lpstr>Progettazione database</vt:lpstr>
      <vt:lpstr>Implementazione pagina webcam</vt:lpstr>
      <vt:lpstr>Implementazione pagina grafici</vt:lpstr>
      <vt:lpstr>Implementazione pagina grafici</vt:lpstr>
      <vt:lpstr>Implementazione pagina admin</vt:lpstr>
      <vt:lpstr>Implementazione pagina admin</vt:lpstr>
      <vt:lpstr>Implementazione database</vt:lpstr>
      <vt:lpstr>Test</vt:lpstr>
      <vt:lpstr>Test</vt:lpstr>
      <vt:lpstr>Conclusione</vt:lpstr>
      <vt:lpstr>Conclusione</vt:lpstr>
      <vt:lpstr>Conclusione</vt:lpstr>
      <vt:lpstr>Grazie per l’attenzione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lucas</dc:creator>
  <cp:lastModifiedBy>Utente di Microsoft Office</cp:lastModifiedBy>
  <cp:revision>48</cp:revision>
  <dcterms:modified xsi:type="dcterms:W3CDTF">2018-03-09T08:10:00Z</dcterms:modified>
</cp:coreProperties>
</file>